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9D6C-9725-4DE6-8766-B7F908E25797}" type="datetimeFigureOut">
              <a:rPr lang="sr-Latn-CS" smtClean="0"/>
              <a:t>26.4.2010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FBCD-77DD-432A-879E-BA862F677A5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9D6C-9725-4DE6-8766-B7F908E25797}" type="datetimeFigureOut">
              <a:rPr lang="sr-Latn-CS" smtClean="0"/>
              <a:t>26.4.2010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FBCD-77DD-432A-879E-BA862F677A5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9D6C-9725-4DE6-8766-B7F908E25797}" type="datetimeFigureOut">
              <a:rPr lang="sr-Latn-CS" smtClean="0"/>
              <a:t>26.4.2010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FBCD-77DD-432A-879E-BA862F677A5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9D6C-9725-4DE6-8766-B7F908E25797}" type="datetimeFigureOut">
              <a:rPr lang="sr-Latn-CS" smtClean="0"/>
              <a:t>26.4.2010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FBCD-77DD-432A-879E-BA862F677A5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9D6C-9725-4DE6-8766-B7F908E25797}" type="datetimeFigureOut">
              <a:rPr lang="sr-Latn-CS" smtClean="0"/>
              <a:t>26.4.2010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FBCD-77DD-432A-879E-BA862F677A5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9D6C-9725-4DE6-8766-B7F908E25797}" type="datetimeFigureOut">
              <a:rPr lang="sr-Latn-CS" smtClean="0"/>
              <a:t>26.4.2010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FBCD-77DD-432A-879E-BA862F677A5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9D6C-9725-4DE6-8766-B7F908E25797}" type="datetimeFigureOut">
              <a:rPr lang="sr-Latn-CS" smtClean="0"/>
              <a:t>26.4.2010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FBCD-77DD-432A-879E-BA862F677A5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9D6C-9725-4DE6-8766-B7F908E25797}" type="datetimeFigureOut">
              <a:rPr lang="sr-Latn-CS" smtClean="0"/>
              <a:t>26.4.2010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FBCD-77DD-432A-879E-BA862F677A5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9D6C-9725-4DE6-8766-B7F908E25797}" type="datetimeFigureOut">
              <a:rPr lang="sr-Latn-CS" smtClean="0"/>
              <a:t>26.4.2010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FBCD-77DD-432A-879E-BA862F677A5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9D6C-9725-4DE6-8766-B7F908E25797}" type="datetimeFigureOut">
              <a:rPr lang="sr-Latn-CS" smtClean="0"/>
              <a:t>26.4.2010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FBCD-77DD-432A-879E-BA862F677A5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9D6C-9725-4DE6-8766-B7F908E25797}" type="datetimeFigureOut">
              <a:rPr lang="sr-Latn-CS" smtClean="0"/>
              <a:t>26.4.2010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FBCD-77DD-432A-879E-BA862F677A5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D9D6C-9725-4DE6-8766-B7F908E25797}" type="datetimeFigureOut">
              <a:rPr lang="sr-Latn-CS" smtClean="0"/>
              <a:t>26.4.2010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8FBCD-77DD-432A-879E-BA862F677A5A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/>
        </p:nvGraphicFramePr>
        <p:xfrm>
          <a:off x="1785918" y="0"/>
          <a:ext cx="6000792" cy="6715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1500198"/>
                <a:gridCol w="1500198"/>
                <a:gridCol w="1500198"/>
              </a:tblGrid>
              <a:tr h="373064">
                <a:tc>
                  <a:txBody>
                    <a:bodyPr/>
                    <a:lstStyle/>
                    <a:p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Ukupno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Dečaka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Devojčica</a:t>
                      </a:r>
                      <a:endParaRPr lang="hr-HR" dirty="0"/>
                    </a:p>
                  </a:txBody>
                  <a:tcPr/>
                </a:tc>
              </a:tr>
              <a:tr h="373064">
                <a:tc>
                  <a:txBody>
                    <a:bodyPr/>
                    <a:lstStyle/>
                    <a:p>
                      <a:r>
                        <a:rPr lang="hr-HR" dirty="0" smtClean="0"/>
                        <a:t>1/</a:t>
                      </a:r>
                      <a:r>
                        <a:rPr lang="hr-HR" dirty="0" err="1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</a:tr>
              <a:tr h="373064">
                <a:tc>
                  <a:txBody>
                    <a:bodyPr/>
                    <a:lstStyle/>
                    <a:p>
                      <a:r>
                        <a:rPr lang="hr-HR" dirty="0" smtClean="0"/>
                        <a:t>1/2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11</a:t>
                      </a:r>
                      <a:endParaRPr lang="hr-HR" dirty="0"/>
                    </a:p>
                  </a:txBody>
                  <a:tcPr/>
                </a:tc>
              </a:tr>
              <a:tr h="373064">
                <a:tc>
                  <a:txBody>
                    <a:bodyPr/>
                    <a:lstStyle/>
                    <a:p>
                      <a:r>
                        <a:rPr lang="hr-HR" dirty="0" smtClean="0"/>
                        <a:t>2/1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</a:t>
                      </a:r>
                      <a:endParaRPr lang="hr-HR" dirty="0"/>
                    </a:p>
                  </a:txBody>
                  <a:tcPr/>
                </a:tc>
              </a:tr>
              <a:tr h="373064">
                <a:tc>
                  <a:txBody>
                    <a:bodyPr/>
                    <a:lstStyle/>
                    <a:p>
                      <a:r>
                        <a:rPr lang="hr-HR" dirty="0" smtClean="0"/>
                        <a:t>2/</a:t>
                      </a:r>
                      <a:r>
                        <a:rPr lang="hr-HR" dirty="0" err="1" smtClean="0"/>
                        <a:t>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</a:t>
                      </a:r>
                      <a:endParaRPr lang="hr-HR" dirty="0"/>
                    </a:p>
                  </a:txBody>
                  <a:tcPr/>
                </a:tc>
              </a:tr>
              <a:tr h="373064">
                <a:tc>
                  <a:txBody>
                    <a:bodyPr/>
                    <a:lstStyle/>
                    <a:p>
                      <a:r>
                        <a:rPr lang="hr-HR" dirty="0" smtClean="0"/>
                        <a:t>3/1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</a:t>
                      </a:r>
                      <a:endParaRPr lang="hr-HR" dirty="0"/>
                    </a:p>
                  </a:txBody>
                  <a:tcPr/>
                </a:tc>
              </a:tr>
              <a:tr h="373064">
                <a:tc>
                  <a:txBody>
                    <a:bodyPr/>
                    <a:lstStyle/>
                    <a:p>
                      <a:r>
                        <a:rPr lang="hr-HR" dirty="0" smtClean="0"/>
                        <a:t>3/2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</a:t>
                      </a:r>
                      <a:endParaRPr lang="hr-HR" dirty="0"/>
                    </a:p>
                  </a:txBody>
                  <a:tcPr/>
                </a:tc>
              </a:tr>
              <a:tr h="373064">
                <a:tc>
                  <a:txBody>
                    <a:bodyPr/>
                    <a:lstStyle/>
                    <a:p>
                      <a:r>
                        <a:rPr lang="hr-HR" dirty="0" smtClean="0"/>
                        <a:t>4/1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12</a:t>
                      </a:r>
                      <a:endParaRPr lang="hr-HR" dirty="0"/>
                    </a:p>
                  </a:txBody>
                  <a:tcPr/>
                </a:tc>
              </a:tr>
              <a:tr h="373064">
                <a:tc>
                  <a:txBody>
                    <a:bodyPr/>
                    <a:lstStyle/>
                    <a:p>
                      <a:r>
                        <a:rPr lang="hr-HR" dirty="0" smtClean="0"/>
                        <a:t>4/2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9</a:t>
                      </a:r>
                      <a:endParaRPr lang="hr-HR" dirty="0"/>
                    </a:p>
                  </a:txBody>
                  <a:tcPr/>
                </a:tc>
              </a:tr>
              <a:tr h="373064">
                <a:tc>
                  <a:txBody>
                    <a:bodyPr/>
                    <a:lstStyle/>
                    <a:p>
                      <a:r>
                        <a:rPr lang="hr-HR" dirty="0" smtClean="0"/>
                        <a:t>5/1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9</a:t>
                      </a:r>
                      <a:endParaRPr lang="hr-HR" dirty="0"/>
                    </a:p>
                  </a:txBody>
                  <a:tcPr/>
                </a:tc>
              </a:tr>
              <a:tr h="373064">
                <a:tc>
                  <a:txBody>
                    <a:bodyPr/>
                    <a:lstStyle/>
                    <a:p>
                      <a:r>
                        <a:rPr lang="hr-HR" dirty="0" smtClean="0"/>
                        <a:t>5/2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</a:t>
                      </a:r>
                      <a:endParaRPr lang="hr-HR" dirty="0"/>
                    </a:p>
                  </a:txBody>
                  <a:tcPr/>
                </a:tc>
              </a:tr>
              <a:tr h="373064">
                <a:tc>
                  <a:txBody>
                    <a:bodyPr/>
                    <a:lstStyle/>
                    <a:p>
                      <a:r>
                        <a:rPr lang="hr-HR" dirty="0" smtClean="0"/>
                        <a:t>6/1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9</a:t>
                      </a:r>
                      <a:endParaRPr lang="hr-HR" dirty="0"/>
                    </a:p>
                  </a:txBody>
                  <a:tcPr/>
                </a:tc>
              </a:tr>
              <a:tr h="373064">
                <a:tc>
                  <a:txBody>
                    <a:bodyPr/>
                    <a:lstStyle/>
                    <a:p>
                      <a:r>
                        <a:rPr lang="hr-HR" dirty="0" smtClean="0"/>
                        <a:t>6/2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11</a:t>
                      </a:r>
                      <a:endParaRPr lang="hr-HR" dirty="0"/>
                    </a:p>
                  </a:txBody>
                  <a:tcPr/>
                </a:tc>
              </a:tr>
              <a:tr h="373064">
                <a:tc>
                  <a:txBody>
                    <a:bodyPr/>
                    <a:lstStyle/>
                    <a:p>
                      <a:r>
                        <a:rPr lang="hr-HR" dirty="0" smtClean="0"/>
                        <a:t>7/1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12</a:t>
                      </a:r>
                      <a:endParaRPr lang="hr-HR" dirty="0"/>
                    </a:p>
                  </a:txBody>
                  <a:tcPr/>
                </a:tc>
              </a:tr>
              <a:tr h="373064">
                <a:tc>
                  <a:txBody>
                    <a:bodyPr/>
                    <a:lstStyle/>
                    <a:p>
                      <a:r>
                        <a:rPr lang="hr-HR" dirty="0" smtClean="0"/>
                        <a:t>7/2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</a:tr>
              <a:tr h="373064">
                <a:tc>
                  <a:txBody>
                    <a:bodyPr/>
                    <a:lstStyle/>
                    <a:p>
                      <a:r>
                        <a:rPr lang="hr-HR" dirty="0" smtClean="0"/>
                        <a:t>8/1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</a:tr>
              <a:tr h="373064">
                <a:tc>
                  <a:txBody>
                    <a:bodyPr/>
                    <a:lstStyle/>
                    <a:p>
                      <a:r>
                        <a:rPr lang="hr-HR" dirty="0" smtClean="0"/>
                        <a:t>8/2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9</a:t>
                      </a:r>
                      <a:endParaRPr lang="hr-HR" dirty="0"/>
                    </a:p>
                  </a:txBody>
                  <a:tcPr/>
                </a:tc>
              </a:tr>
              <a:tr h="373064">
                <a:tc>
                  <a:txBody>
                    <a:bodyPr/>
                    <a:lstStyle/>
                    <a:p>
                      <a:r>
                        <a:rPr lang="hr-HR" dirty="0" smtClean="0"/>
                        <a:t>Ukupno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321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169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152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72</Words>
  <Application>Microsoft Office PowerPoint</Application>
  <PresentationFormat>Prikaz na zaslonu (4:3)</PresentationFormat>
  <Paragraphs>72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Office tema</vt:lpstr>
      <vt:lpstr>Slajd 1</vt:lpstr>
    </vt:vector>
  </TitlesOfParts>
  <Company>MZOS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ucenik</dc:creator>
  <cp:lastModifiedBy>ucenik</cp:lastModifiedBy>
  <cp:revision>1</cp:revision>
  <dcterms:created xsi:type="dcterms:W3CDTF">2010-04-26T15:39:31Z</dcterms:created>
  <dcterms:modified xsi:type="dcterms:W3CDTF">2010-04-26T15:48:13Z</dcterms:modified>
</cp:coreProperties>
</file>